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44244B45-BAF9-4280-A177-CAA25FC87072}"/>
    <pc:docChg chg="custSel modHandout">
      <pc:chgData name="Stan Cox" userId="9376f276357bfffd" providerId="LiveId" clId="{44244B45-BAF9-4280-A177-CAA25FC87072}" dt="2025-08-01T17:08:16.821" v="122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7CF1DA-497E-A8F3-53DD-79DC0529E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59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600" dirty="0">
                <a:latin typeface="Impact" panose="020B0806030902050204" pitchFamily="34" charset="0"/>
              </a:rPr>
              <a:t>TRUTHS ABOUT </a:t>
            </a:r>
            <a:r>
              <a:rPr lang="en-US" sz="2800" dirty="0">
                <a:latin typeface="Impact" panose="020B0806030902050204" pitchFamily="34" charset="0"/>
              </a:rPr>
              <a:t>preaching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7B5D2-7BFB-71CE-8559-189183B55C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August 3,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70966-40E1-CB48-6BF1-6FCCB61930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29121-DCD4-360D-FA6F-E52D637E90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</a:t>
            </a:r>
          </a:p>
        </p:txBody>
      </p:sp>
    </p:spTree>
    <p:extLst>
      <p:ext uri="{BB962C8B-B14F-4D97-AF65-F5344CB8AC3E}">
        <p14:creationId xmlns:p14="http://schemas.microsoft.com/office/powerpoint/2010/main" val="291460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C022-C8FC-661E-6382-2C158F37B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1A637-E590-35CF-4170-96CA219EB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75D4-0374-7CE4-6603-34FE3DF4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2B956-7A66-7056-F201-B39FE194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911F3-C491-CF50-CC82-2385A986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19AD-ADBC-85D1-9F92-DF241D90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1C37E-7299-41C0-E1C1-0A5578CDF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10D38-4797-C5CB-E5C5-3E3747B7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0BD5-0FDC-A528-6E8C-10C41882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3704-577B-1A7D-B0F4-9188BF5A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0F0ED-D499-1C3C-176F-63B606F4F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836B-AF14-8D73-4266-15EE4E88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AA130-6E70-19D8-39DB-9D136F36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35D8-DB0D-43D2-5045-A889AF10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FF00-1D64-186D-0302-845D25B3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0FF8-5FEF-80AE-81A0-B0956ED8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F640-D40B-1B77-E049-2FAD5ADF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C488-5BBC-0C2B-D4E3-90AEF7BE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D83F-68D9-15F1-1AA7-FECA1920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8692-93F3-FACB-D700-9EC36F9B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75DC-1843-42B7-2F6B-9EB8BAA6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DDE6-D233-ECBA-F3D5-6FC230DC9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F012-8E9A-0BB2-E2BB-D088E425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1B2C-418E-125E-FB5A-C0801823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AFE55-4133-1177-BE77-760AE42E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428E-0139-2A54-2C4B-DC7EE25B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BF00-AF07-22A0-B8AD-C3721ACE6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B0346-1106-63E9-D7B8-BBBBCE32F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0D147-C20D-DF44-9044-94D55D4E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211EC-A03E-A343-20B7-22BB0FF0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16B60-CAC9-D269-3B4B-10619354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0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E165-942B-8E32-9A8C-2D2788D2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E749-6813-1EC6-E8DD-2343F45B5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0983B-203D-445D-59D8-4F12C4148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91B26-301A-D34D-EF91-14D8DFD58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0C2A3-3976-0494-A501-E577C79D8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B999A-3D5A-6E06-C382-91BDDCA7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AD129-4706-233D-4AD9-6F427619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92FC2-03A4-7BEF-B9F1-A3AFF03F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73D4-4078-7366-46BC-493465F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419FE-D12C-5981-E9F3-ACAE8A31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A5781-13CE-56AB-757A-AEFE41F9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D3BBE-BC4D-C842-0494-2BE68D1E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89CC1-475A-7C53-9630-16AB8A9C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546B1-A189-6A97-345A-0C0BEABE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8944-1DF9-25CC-8366-AF521D8E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2BC1-F4E7-27E0-D48E-D73CC432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219B-CFCF-DF29-7EB7-A41CB692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A541-E9E5-13E6-CADA-8DBFA0283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63105-D92E-8BC5-98C5-60E48007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505F-24A3-DC74-B00D-53E509D7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E14AC-7520-752A-A6B0-D14EF41C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55AF-B4D6-1E6B-2FBE-10E3C7A7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B9AF2-5643-47B2-FD5A-34F5F7FDB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B27C4-8C1C-92B9-2C72-9541C8A40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9F1A-A3CE-115E-9063-745FE145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506D9-3437-2F2B-775F-AC79DD01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79050-4FEB-293C-EC28-9E7C5B96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0F2FC-BB06-0BEA-0D94-E2F6BDD6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8173D-22E4-A03A-783D-5A12D86C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DDBC-5F8E-6A62-6A56-C8E95F460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ABB5F-281C-40DE-AD73-E6D3FA2C784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3540-17CA-FDD2-E623-0DC445389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DCD4-82C5-1420-F606-4E3469DAC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4F53B-EF33-445B-968D-22A890C6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text overlay&#10;&#10;AI-generated content may be incorrect.">
            <a:extLst>
              <a:ext uri="{FF2B5EF4-FFF2-40B4-BE49-F238E27FC236}">
                <a16:creationId xmlns:a16="http://schemas.microsoft.com/office/drawing/2014/main" id="{07F70483-E4AE-4C7F-0869-984D321B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8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C248-62F5-084E-2D39-0089BE69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5235DF6-BA20-EF0D-1554-BF93F8A42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B774A-7337-DF66-1A53-F6A9C57C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urple and white squares with text&#10;&#10;AI-generated content may be incorrect.">
            <a:extLst>
              <a:ext uri="{FF2B5EF4-FFF2-40B4-BE49-F238E27FC236}">
                <a16:creationId xmlns:a16="http://schemas.microsoft.com/office/drawing/2014/main" id="{79E57607-4E19-8AB2-2AD7-D2637CEC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18CE9-0B8D-C36F-AF1F-2FC84919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AI-generated content may be incorrect.">
            <a:extLst>
              <a:ext uri="{FF2B5EF4-FFF2-40B4-BE49-F238E27FC236}">
                <a16:creationId xmlns:a16="http://schemas.microsoft.com/office/drawing/2014/main" id="{717C7E70-653D-6821-2ECA-267C4528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2025-08-01T16:56:23Z</dcterms:created>
  <dcterms:modified xsi:type="dcterms:W3CDTF">2025-08-01T17:08:25Z</dcterms:modified>
</cp:coreProperties>
</file>